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7AF62-7BE5-4A5F-BA2B-C451EB1158F8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64F58-C750-43F9-8648-E194065D9F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7AF62-7BE5-4A5F-BA2B-C451EB1158F8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64F58-C750-43F9-8648-E194065D9F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7AF62-7BE5-4A5F-BA2B-C451EB1158F8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64F58-C750-43F9-8648-E194065D9F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7AF62-7BE5-4A5F-BA2B-C451EB1158F8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64F58-C750-43F9-8648-E194065D9F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7AF62-7BE5-4A5F-BA2B-C451EB1158F8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64F58-C750-43F9-8648-E194065D9F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7AF62-7BE5-4A5F-BA2B-C451EB1158F8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64F58-C750-43F9-8648-E194065D9F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7AF62-7BE5-4A5F-BA2B-C451EB1158F8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64F58-C750-43F9-8648-E194065D9F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7AF62-7BE5-4A5F-BA2B-C451EB1158F8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64F58-C750-43F9-8648-E194065D9F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7AF62-7BE5-4A5F-BA2B-C451EB1158F8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64F58-C750-43F9-8648-E194065D9F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7AF62-7BE5-4A5F-BA2B-C451EB1158F8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64F58-C750-43F9-8648-E194065D9F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7AF62-7BE5-4A5F-BA2B-C451EB1158F8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64F58-C750-43F9-8648-E194065D9F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7AF62-7BE5-4A5F-BA2B-C451EB1158F8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64F58-C750-43F9-8648-E194065D9F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OASE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do you see?  What do you know?  What is happening?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Observe: Write down all the observations you see.  It can be very simple, but really important.</a:t>
            </a:r>
          </a:p>
          <a:p>
            <a:r>
              <a:rPr lang="en-US" dirty="0" smtClean="0"/>
              <a:t>Analyze: What connections do can you make?  What does it remind you of?</a:t>
            </a:r>
          </a:p>
          <a:p>
            <a:r>
              <a:rPr lang="en-US" dirty="0" smtClean="0"/>
              <a:t>Speculate: Guess as to what is going on, where it might be happening, and when it might be happening.</a:t>
            </a:r>
          </a:p>
          <a:p>
            <a:r>
              <a:rPr lang="en-US" dirty="0" smtClean="0"/>
              <a:t>Evaluate: We will go over  the answers and see what is right.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Picture #1</a:t>
            </a:r>
            <a:endParaRPr lang="en-US" dirty="0"/>
          </a:p>
        </p:txBody>
      </p:sp>
      <p:pic>
        <p:nvPicPr>
          <p:cNvPr id="4" name="Content Placeholder 3" descr="poovar-beach-india_20002_990x74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5708" y="1600200"/>
            <a:ext cx="6032584" cy="452596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Picture #2</a:t>
            </a:r>
            <a:endParaRPr lang="en-US" dirty="0"/>
          </a:p>
        </p:txBody>
      </p:sp>
      <p:pic>
        <p:nvPicPr>
          <p:cNvPr id="4" name="Content Placeholder 3" descr="nagqu-horse-festival_19476_990x74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5708" y="1600200"/>
            <a:ext cx="6032584" cy="452596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Picture #3</a:t>
            </a:r>
            <a:endParaRPr lang="en-US" dirty="0"/>
          </a:p>
        </p:txBody>
      </p:sp>
      <p:pic>
        <p:nvPicPr>
          <p:cNvPr id="4" name="Content Placeholder 3" descr="hamar-girl_13189_990x74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5708" y="1600200"/>
            <a:ext cx="6032584" cy="452596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#4</a:t>
            </a:r>
            <a:endParaRPr lang="en-US" dirty="0"/>
          </a:p>
        </p:txBody>
      </p:sp>
      <p:pic>
        <p:nvPicPr>
          <p:cNvPr id="4" name="Content Placeholder 3" descr="crowded-street-kathmandu_8611_990x74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5708" y="1600200"/>
            <a:ext cx="6032584" cy="4525963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#5</a:t>
            </a:r>
            <a:endParaRPr lang="en-US" dirty="0"/>
          </a:p>
        </p:txBody>
      </p:sp>
      <p:pic>
        <p:nvPicPr>
          <p:cNvPr id="4" name="Content Placeholder 3" descr="dawn-prayer-moyer_3716_990x74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5708" y="1600200"/>
            <a:ext cx="6032584" cy="4525963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#6</a:t>
            </a:r>
            <a:endParaRPr lang="en-US" dirty="0"/>
          </a:p>
        </p:txBody>
      </p:sp>
      <p:pic>
        <p:nvPicPr>
          <p:cNvPr id="4" name="Content Placeholder 3" descr="noodle-maker-cobb_8023_990x74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5708" y="1600200"/>
            <a:ext cx="6032584" cy="4525963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#1: Fishermen in India</a:t>
            </a:r>
          </a:p>
          <a:p>
            <a:r>
              <a:rPr lang="en-US" dirty="0" smtClean="0"/>
              <a:t>#2 Teenagers racing at a horse festival in Tibet</a:t>
            </a:r>
          </a:p>
          <a:p>
            <a:r>
              <a:rPr lang="en-US" dirty="0" smtClean="0"/>
              <a:t>#3 Dying hair in Ethiopia</a:t>
            </a:r>
          </a:p>
          <a:p>
            <a:r>
              <a:rPr lang="en-US" dirty="0" smtClean="0"/>
              <a:t>#4: Crowded streets in Kathmandu, Nepal</a:t>
            </a:r>
          </a:p>
          <a:p>
            <a:r>
              <a:rPr lang="en-US" dirty="0" smtClean="0"/>
              <a:t>#5 Muslim praying at Mount Sinai, Egypt</a:t>
            </a:r>
          </a:p>
          <a:p>
            <a:r>
              <a:rPr lang="en-US" dirty="0" smtClean="0"/>
              <a:t>#6 Noodle maker in Hong Kong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152</Words>
  <Application>Microsoft Office PowerPoint</Application>
  <PresentationFormat>On-screen Show (4:3)</PresentationFormat>
  <Paragraphs>20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OASE</vt:lpstr>
      <vt:lpstr>Steps</vt:lpstr>
      <vt:lpstr>Picture #1</vt:lpstr>
      <vt:lpstr>Picture #2</vt:lpstr>
      <vt:lpstr>Picture #3</vt:lpstr>
      <vt:lpstr>#4</vt:lpstr>
      <vt:lpstr>#5</vt:lpstr>
      <vt:lpstr>#6</vt:lpstr>
      <vt:lpstr>Answers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OASE</dc:title>
  <dc:creator>andrew.eager</dc:creator>
  <cp:lastModifiedBy>tony.wolfe</cp:lastModifiedBy>
  <cp:revision>3</cp:revision>
  <dcterms:created xsi:type="dcterms:W3CDTF">2010-08-05T17:54:21Z</dcterms:created>
  <dcterms:modified xsi:type="dcterms:W3CDTF">2012-09-20T11:53:02Z</dcterms:modified>
</cp:coreProperties>
</file>