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D79DC-C3F9-4A5B-9B73-C52E5CAFD828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0943-33AE-4C5F-894A-3FE5D87AED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D79DC-C3F9-4A5B-9B73-C52E5CAFD828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0943-33AE-4C5F-894A-3FE5D87AE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D79DC-C3F9-4A5B-9B73-C52E5CAFD828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0943-33AE-4C5F-894A-3FE5D87AE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D79DC-C3F9-4A5B-9B73-C52E5CAFD828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0943-33AE-4C5F-894A-3FE5D87AE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D79DC-C3F9-4A5B-9B73-C52E5CAFD828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0943-33AE-4C5F-894A-3FE5D87AE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D79DC-C3F9-4A5B-9B73-C52E5CAFD828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0943-33AE-4C5F-894A-3FE5D87AE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D79DC-C3F9-4A5B-9B73-C52E5CAFD828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0943-33AE-4C5F-894A-3FE5D87AE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D79DC-C3F9-4A5B-9B73-C52E5CAFD828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0943-33AE-4C5F-894A-3FE5D87AE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D79DC-C3F9-4A5B-9B73-C52E5CAFD828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0943-33AE-4C5F-894A-3FE5D87AE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D79DC-C3F9-4A5B-9B73-C52E5CAFD828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10943-33AE-4C5F-894A-3FE5D87AED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62D79DC-C3F9-4A5B-9B73-C52E5CAFD828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5710943-33AE-4C5F-894A-3FE5D87AE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62D79DC-C3F9-4A5B-9B73-C52E5CAFD828}" type="datetimeFigureOut">
              <a:rPr lang="en-US" smtClean="0"/>
              <a:pPr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5710943-33AE-4C5F-894A-3FE5D87AE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Demographics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Study Populations and Population Trends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this equation represent?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sz="7200" dirty="0" smtClean="0"/>
              <a:t>		   CP=P+B-D+I-E</a:t>
            </a:r>
            <a:endParaRPr lang="en-US" sz="7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Birth Rate per 1000 in one year</a:t>
            </a:r>
          </a:p>
          <a:p>
            <a:r>
              <a:rPr lang="en-US" dirty="0" smtClean="0"/>
              <a:t>Death Rate per 1000 in one year</a:t>
            </a:r>
          </a:p>
          <a:p>
            <a:r>
              <a:rPr lang="en-US" dirty="0" smtClean="0"/>
              <a:t>Life Expectancy-Average lifespan of country</a:t>
            </a:r>
          </a:p>
          <a:p>
            <a:r>
              <a:rPr lang="en-US" dirty="0" smtClean="0"/>
              <a:t>Rate of Natural Increase- Birth Rate minus death rate </a:t>
            </a:r>
          </a:p>
          <a:p>
            <a:r>
              <a:rPr lang="en-US" dirty="0" smtClean="0"/>
              <a:t>Immigration-Number of people coming IN</a:t>
            </a:r>
          </a:p>
          <a:p>
            <a:r>
              <a:rPr lang="en-US" dirty="0" smtClean="0"/>
              <a:t>Emigration-Number of people EXITING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Infant Mortality- number per 1000 that die before age 1</a:t>
            </a:r>
          </a:p>
          <a:p>
            <a:r>
              <a:rPr lang="en-US" dirty="0" smtClean="0"/>
              <a:t>Child Mortality-number per 1000 that die from 1-5 years old</a:t>
            </a:r>
          </a:p>
          <a:p>
            <a:r>
              <a:rPr lang="en-US" dirty="0" smtClean="0"/>
              <a:t>Doctors: number of doctors per 100,000 people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and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Minority- Groups that make up part of the population but are in the minority</a:t>
            </a:r>
          </a:p>
          <a:p>
            <a:r>
              <a:rPr lang="en-US" dirty="0" smtClean="0"/>
              <a:t>Ethnic Distribution-% of population that are in different ethnic groups</a:t>
            </a:r>
          </a:p>
          <a:p>
            <a:r>
              <a:rPr lang="en-US" dirty="0" smtClean="0"/>
              <a:t>Under 18 and over 65- Dependents, counting on someone else to take care of them</a:t>
            </a:r>
          </a:p>
          <a:p>
            <a:r>
              <a:rPr lang="en-US" dirty="0" smtClean="0"/>
              <a:t>Population Density- number of people per square mile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GDP-Gross Domestic Product- total value of goods and services produced within a country in one year</a:t>
            </a:r>
          </a:p>
          <a:p>
            <a:r>
              <a:rPr lang="en-US" dirty="0" smtClean="0"/>
              <a:t>Per Capita GDP or Income: average income of the population</a:t>
            </a:r>
          </a:p>
          <a:p>
            <a:r>
              <a:rPr lang="en-US" dirty="0" smtClean="0"/>
              <a:t>Import/Export- amount of income from those areas</a:t>
            </a:r>
          </a:p>
          <a:p>
            <a:r>
              <a:rPr lang="en-US" dirty="0" smtClean="0"/>
              <a:t>Balance of Trade-look at Import/Export.  If export is higher it has a positive balance.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Literacy Rate-Number or Percent of Population that can read or write, basic levels</a:t>
            </a:r>
          </a:p>
          <a:p>
            <a:r>
              <a:rPr lang="en-US" dirty="0" smtClean="0"/>
              <a:t>High School Graduate or Higher degrees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Televisions-number of televisions per 1000 people</a:t>
            </a:r>
          </a:p>
          <a:p>
            <a:r>
              <a:rPr lang="en-US" dirty="0" smtClean="0"/>
              <a:t>Passenger Cars- number of cars per 1000 people</a:t>
            </a:r>
          </a:p>
          <a:p>
            <a:r>
              <a:rPr lang="en-US" dirty="0" smtClean="0"/>
              <a:t>Internet Providers and Cell Phone Usage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</TotalTime>
  <Words>228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Demographics 101</vt:lpstr>
      <vt:lpstr>What does this equation represent?</vt:lpstr>
      <vt:lpstr>Population Basics</vt:lpstr>
      <vt:lpstr>Health</vt:lpstr>
      <vt:lpstr>Age and Distribution</vt:lpstr>
      <vt:lpstr>Economy</vt:lpstr>
      <vt:lpstr>Education</vt:lpstr>
      <vt:lpstr>Culture</vt:lpstr>
    </vt:vector>
  </TitlesOfParts>
  <Company>BCSS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Demographics 101</dc:title>
  <dc:creator>andrew.eager</dc:creator>
  <cp:lastModifiedBy>tony.wolfe</cp:lastModifiedBy>
  <cp:revision>2</cp:revision>
  <dcterms:created xsi:type="dcterms:W3CDTF">2011-09-26T10:29:33Z</dcterms:created>
  <dcterms:modified xsi:type="dcterms:W3CDTF">2012-09-19T11:10:09Z</dcterms:modified>
</cp:coreProperties>
</file>