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671" autoAdjust="0"/>
  </p:normalViewPr>
  <p:slideViewPr>
    <p:cSldViewPr>
      <p:cViewPr varScale="1">
        <p:scale>
          <a:sx n="69" d="100"/>
          <a:sy n="69" d="100"/>
        </p:scale>
        <p:origin x="-53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9701D1-C943-410F-BCEA-5336B3EC50D2}"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41F16-8532-426B-A703-EBF2A76B364F}" type="slidenum">
              <a:rPr lang="en-US" smtClean="0"/>
              <a:pPr/>
              <a:t>‹#›</a:t>
            </a:fld>
            <a:endParaRPr lang="en-US"/>
          </a:p>
        </p:txBody>
      </p:sp>
    </p:spTree>
    <p:extLst>
      <p:ext uri="{BB962C8B-B14F-4D97-AF65-F5344CB8AC3E}">
        <p14:creationId xmlns:p14="http://schemas.microsoft.com/office/powerpoint/2010/main" xmlns="" val="1443388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9701D1-C943-410F-BCEA-5336B3EC50D2}"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41F16-8532-426B-A703-EBF2A76B364F}" type="slidenum">
              <a:rPr lang="en-US" smtClean="0"/>
              <a:pPr/>
              <a:t>‹#›</a:t>
            </a:fld>
            <a:endParaRPr lang="en-US"/>
          </a:p>
        </p:txBody>
      </p:sp>
    </p:spTree>
    <p:extLst>
      <p:ext uri="{BB962C8B-B14F-4D97-AF65-F5344CB8AC3E}">
        <p14:creationId xmlns:p14="http://schemas.microsoft.com/office/powerpoint/2010/main" xmlns="" val="322521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9701D1-C943-410F-BCEA-5336B3EC50D2}"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41F16-8532-426B-A703-EBF2A76B364F}" type="slidenum">
              <a:rPr lang="en-US" smtClean="0"/>
              <a:pPr/>
              <a:t>‹#›</a:t>
            </a:fld>
            <a:endParaRPr lang="en-US"/>
          </a:p>
        </p:txBody>
      </p:sp>
    </p:spTree>
    <p:extLst>
      <p:ext uri="{BB962C8B-B14F-4D97-AF65-F5344CB8AC3E}">
        <p14:creationId xmlns:p14="http://schemas.microsoft.com/office/powerpoint/2010/main" xmlns="" val="262767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9701D1-C943-410F-BCEA-5336B3EC50D2}"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41F16-8532-426B-A703-EBF2A76B364F}" type="slidenum">
              <a:rPr lang="en-US" smtClean="0"/>
              <a:pPr/>
              <a:t>‹#›</a:t>
            </a:fld>
            <a:endParaRPr lang="en-US"/>
          </a:p>
        </p:txBody>
      </p:sp>
    </p:spTree>
    <p:extLst>
      <p:ext uri="{BB962C8B-B14F-4D97-AF65-F5344CB8AC3E}">
        <p14:creationId xmlns:p14="http://schemas.microsoft.com/office/powerpoint/2010/main" xmlns="" val="1923208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9701D1-C943-410F-BCEA-5336B3EC50D2}"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41F16-8532-426B-A703-EBF2A76B364F}" type="slidenum">
              <a:rPr lang="en-US" smtClean="0"/>
              <a:pPr/>
              <a:t>‹#›</a:t>
            </a:fld>
            <a:endParaRPr lang="en-US"/>
          </a:p>
        </p:txBody>
      </p:sp>
    </p:spTree>
    <p:extLst>
      <p:ext uri="{BB962C8B-B14F-4D97-AF65-F5344CB8AC3E}">
        <p14:creationId xmlns:p14="http://schemas.microsoft.com/office/powerpoint/2010/main" xmlns="" val="298084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9701D1-C943-410F-BCEA-5336B3EC50D2}" type="datetimeFigureOut">
              <a:rPr lang="en-US" smtClean="0"/>
              <a:pPr/>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F41F16-8532-426B-A703-EBF2A76B364F}" type="slidenum">
              <a:rPr lang="en-US" smtClean="0"/>
              <a:pPr/>
              <a:t>‹#›</a:t>
            </a:fld>
            <a:endParaRPr lang="en-US"/>
          </a:p>
        </p:txBody>
      </p:sp>
    </p:spTree>
    <p:extLst>
      <p:ext uri="{BB962C8B-B14F-4D97-AF65-F5344CB8AC3E}">
        <p14:creationId xmlns:p14="http://schemas.microsoft.com/office/powerpoint/2010/main" xmlns="" val="213177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9701D1-C943-410F-BCEA-5336B3EC50D2}" type="datetimeFigureOut">
              <a:rPr lang="en-US" smtClean="0"/>
              <a:pPr/>
              <a:t>9/10/2012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F41F16-8532-426B-A703-EBF2A76B364F}" type="slidenum">
              <a:rPr lang="en-US" smtClean="0"/>
              <a:pPr/>
              <a:t>‹#›</a:t>
            </a:fld>
            <a:endParaRPr lang="en-US"/>
          </a:p>
        </p:txBody>
      </p:sp>
    </p:spTree>
    <p:extLst>
      <p:ext uri="{BB962C8B-B14F-4D97-AF65-F5344CB8AC3E}">
        <p14:creationId xmlns:p14="http://schemas.microsoft.com/office/powerpoint/2010/main" xmlns="" val="1811311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9701D1-C943-410F-BCEA-5336B3EC50D2}" type="datetimeFigureOut">
              <a:rPr lang="en-US" smtClean="0"/>
              <a:pPr/>
              <a:t>9/10/2012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F41F16-8532-426B-A703-EBF2A76B364F}" type="slidenum">
              <a:rPr lang="en-US" smtClean="0"/>
              <a:pPr/>
              <a:t>‹#›</a:t>
            </a:fld>
            <a:endParaRPr lang="en-US"/>
          </a:p>
        </p:txBody>
      </p:sp>
    </p:spTree>
    <p:extLst>
      <p:ext uri="{BB962C8B-B14F-4D97-AF65-F5344CB8AC3E}">
        <p14:creationId xmlns:p14="http://schemas.microsoft.com/office/powerpoint/2010/main" xmlns="" val="2329184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9701D1-C943-410F-BCEA-5336B3EC50D2}" type="datetimeFigureOut">
              <a:rPr lang="en-US" smtClean="0"/>
              <a:pPr/>
              <a:t>9/10/2012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F41F16-8532-426B-A703-EBF2A76B364F}" type="slidenum">
              <a:rPr lang="en-US" smtClean="0"/>
              <a:pPr/>
              <a:t>‹#›</a:t>
            </a:fld>
            <a:endParaRPr lang="en-US"/>
          </a:p>
        </p:txBody>
      </p:sp>
    </p:spTree>
    <p:extLst>
      <p:ext uri="{BB962C8B-B14F-4D97-AF65-F5344CB8AC3E}">
        <p14:creationId xmlns:p14="http://schemas.microsoft.com/office/powerpoint/2010/main" xmlns="" val="17099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9701D1-C943-410F-BCEA-5336B3EC50D2}" type="datetimeFigureOut">
              <a:rPr lang="en-US" smtClean="0"/>
              <a:pPr/>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F41F16-8532-426B-A703-EBF2A76B364F}" type="slidenum">
              <a:rPr lang="en-US" smtClean="0"/>
              <a:pPr/>
              <a:t>‹#›</a:t>
            </a:fld>
            <a:endParaRPr lang="en-US"/>
          </a:p>
        </p:txBody>
      </p:sp>
    </p:spTree>
    <p:extLst>
      <p:ext uri="{BB962C8B-B14F-4D97-AF65-F5344CB8AC3E}">
        <p14:creationId xmlns:p14="http://schemas.microsoft.com/office/powerpoint/2010/main" xmlns="" val="1145251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9701D1-C943-410F-BCEA-5336B3EC50D2}" type="datetimeFigureOut">
              <a:rPr lang="en-US" smtClean="0"/>
              <a:pPr/>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F41F16-8532-426B-A703-EBF2A76B364F}" type="slidenum">
              <a:rPr lang="en-US" smtClean="0"/>
              <a:pPr/>
              <a:t>‹#›</a:t>
            </a:fld>
            <a:endParaRPr lang="en-US"/>
          </a:p>
        </p:txBody>
      </p:sp>
    </p:spTree>
    <p:extLst>
      <p:ext uri="{BB962C8B-B14F-4D97-AF65-F5344CB8AC3E}">
        <p14:creationId xmlns:p14="http://schemas.microsoft.com/office/powerpoint/2010/main" xmlns="" val="2595256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9701D1-C943-410F-BCEA-5336B3EC50D2}" type="datetimeFigureOut">
              <a:rPr lang="en-US" smtClean="0"/>
              <a:pPr/>
              <a:t>9/10/2012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F41F16-8532-426B-A703-EBF2A76B364F}" type="slidenum">
              <a:rPr lang="en-US" smtClean="0"/>
              <a:pPr/>
              <a:t>‹#›</a:t>
            </a:fld>
            <a:endParaRPr lang="en-US"/>
          </a:p>
        </p:txBody>
      </p:sp>
    </p:spTree>
    <p:extLst>
      <p:ext uri="{BB962C8B-B14F-4D97-AF65-F5344CB8AC3E}">
        <p14:creationId xmlns:p14="http://schemas.microsoft.com/office/powerpoint/2010/main" xmlns="" val="3242276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heppardsoftware.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772400" cy="1470025"/>
          </a:xfrm>
        </p:spPr>
        <p:txBody>
          <a:bodyPr/>
          <a:lstStyle/>
          <a:p>
            <a:r>
              <a:rPr lang="en-US" dirty="0" smtClean="0"/>
              <a:t>COACH WOLFE</a:t>
            </a:r>
            <a:endParaRPr lang="en-US" dirty="0"/>
          </a:p>
        </p:txBody>
      </p:sp>
      <p:sp>
        <p:nvSpPr>
          <p:cNvPr id="3" name="Subtitle 2"/>
          <p:cNvSpPr>
            <a:spLocks noGrp="1"/>
          </p:cNvSpPr>
          <p:nvPr>
            <p:ph type="subTitle" idx="1"/>
          </p:nvPr>
        </p:nvSpPr>
        <p:spPr>
          <a:xfrm>
            <a:off x="1295400" y="2667000"/>
            <a:ext cx="6400800" cy="1752600"/>
          </a:xfrm>
        </p:spPr>
        <p:txBody>
          <a:bodyPr>
            <a:normAutofit/>
          </a:bodyPr>
          <a:lstStyle/>
          <a:p>
            <a:r>
              <a:rPr lang="en-US" sz="5400" dirty="0" smtClean="0"/>
              <a:t>WORLD GEOGRAPHY</a:t>
            </a:r>
            <a:endParaRPr lang="en-US" sz="5400" dirty="0"/>
          </a:p>
        </p:txBody>
      </p:sp>
      <p:pic>
        <p:nvPicPr>
          <p:cNvPr id="4" name="Picture 3" descr="BHS Logo.jpg"/>
          <p:cNvPicPr>
            <a:picLocks noChangeAspect="1"/>
          </p:cNvPicPr>
          <p:nvPr/>
        </p:nvPicPr>
        <p:blipFill>
          <a:blip r:embed="rId2" cstate="print"/>
          <a:stretch>
            <a:fillRect/>
          </a:stretch>
        </p:blipFill>
        <p:spPr>
          <a:xfrm>
            <a:off x="3429000" y="3962400"/>
            <a:ext cx="2458211" cy="1683706"/>
          </a:xfrm>
          <a:prstGeom prst="rect">
            <a:avLst/>
          </a:prstGeom>
        </p:spPr>
      </p:pic>
    </p:spTree>
    <p:extLst>
      <p:ext uri="{BB962C8B-B14F-4D97-AF65-F5344CB8AC3E}">
        <p14:creationId xmlns:p14="http://schemas.microsoft.com/office/powerpoint/2010/main" xmlns="" val="2076891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normAutofit/>
          </a:bodyPr>
          <a:lstStyle/>
          <a:p>
            <a:r>
              <a:rPr lang="en-US" dirty="0" smtClean="0"/>
              <a:t>No re-test</a:t>
            </a:r>
          </a:p>
          <a:p>
            <a:r>
              <a:rPr lang="en-US" dirty="0" smtClean="0"/>
              <a:t>No Extra credit work</a:t>
            </a:r>
          </a:p>
          <a:p>
            <a:r>
              <a:rPr lang="en-US" dirty="0" smtClean="0"/>
              <a:t>Benchmarks!!!!!!</a:t>
            </a:r>
          </a:p>
          <a:p>
            <a:r>
              <a:rPr lang="en-US" dirty="0" smtClean="0"/>
              <a:t>Web Site, web site, web site!!!!!!!</a:t>
            </a:r>
          </a:p>
          <a:p>
            <a:endParaRPr lang="en-US" dirty="0"/>
          </a:p>
          <a:p>
            <a:r>
              <a:rPr lang="en-US" dirty="0" smtClean="0"/>
              <a:t>Questions?</a:t>
            </a:r>
            <a:endParaRPr lang="en-US" dirty="0"/>
          </a:p>
        </p:txBody>
      </p:sp>
    </p:spTree>
    <p:extLst>
      <p:ext uri="{BB962C8B-B14F-4D97-AF65-F5344CB8AC3E}">
        <p14:creationId xmlns:p14="http://schemas.microsoft.com/office/powerpoint/2010/main" xmlns="" val="1996791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b="1" dirty="0" smtClean="0"/>
              <a:t>COURSE </a:t>
            </a:r>
            <a:r>
              <a:rPr lang="en-US" b="1" dirty="0"/>
              <a:t>SYLLABUS </a:t>
            </a:r>
            <a:endParaRPr lang="en-US" dirty="0"/>
          </a:p>
          <a:p>
            <a:r>
              <a:rPr lang="en-US" sz="2600" b="1" dirty="0"/>
              <a:t>COURSE TITLE </a:t>
            </a:r>
            <a:r>
              <a:rPr lang="en-US" sz="2600" dirty="0"/>
              <a:t>.....</a:t>
            </a:r>
            <a:r>
              <a:rPr lang="en-US" sz="2600" b="1" dirty="0"/>
              <a:t>World Geography </a:t>
            </a:r>
            <a:r>
              <a:rPr lang="en-US" sz="2600" b="1" dirty="0" smtClean="0"/>
              <a:t>    </a:t>
            </a:r>
          </a:p>
          <a:p>
            <a:r>
              <a:rPr lang="en-US" sz="2600" b="1" dirty="0" smtClean="0"/>
              <a:t>TERM </a:t>
            </a:r>
            <a:r>
              <a:rPr lang="en-US" sz="2600" dirty="0" smtClean="0"/>
              <a:t>.............</a:t>
            </a:r>
            <a:r>
              <a:rPr lang="en-US" sz="2600" b="1" dirty="0"/>
              <a:t>Fall </a:t>
            </a:r>
            <a:r>
              <a:rPr lang="en-US" sz="2600" b="1" dirty="0" smtClean="0"/>
              <a:t>2012</a:t>
            </a:r>
          </a:p>
          <a:p>
            <a:r>
              <a:rPr lang="en-US" sz="2600" b="1" dirty="0" smtClean="0"/>
              <a:t>TEACHER </a:t>
            </a:r>
            <a:r>
              <a:rPr lang="en-US" sz="2600" dirty="0" smtClean="0"/>
              <a:t>..</a:t>
            </a:r>
            <a:r>
              <a:rPr lang="en-US" sz="2600" b="1" dirty="0" smtClean="0"/>
              <a:t> Mr. Tony Wolfe         ROOM #</a:t>
            </a:r>
            <a:r>
              <a:rPr lang="en-US" sz="2600" dirty="0" smtClean="0"/>
              <a:t>....</a:t>
            </a:r>
            <a:r>
              <a:rPr lang="en-US" sz="2600" b="1" dirty="0" smtClean="0"/>
              <a:t>449 </a:t>
            </a:r>
            <a:endParaRPr lang="en-US" sz="2600" dirty="0"/>
          </a:p>
          <a:p>
            <a:r>
              <a:rPr lang="en-US" sz="2600" b="1" dirty="0" smtClean="0"/>
              <a:t>Email Address:  tony.wolfe@bufordcityschools.org</a:t>
            </a:r>
            <a:endParaRPr lang="en-US" sz="2600" dirty="0"/>
          </a:p>
          <a:p>
            <a:r>
              <a:rPr lang="en-US" sz="2600" b="1" dirty="0"/>
              <a:t>Teacher Web </a:t>
            </a:r>
            <a:r>
              <a:rPr lang="en-US" sz="2600" b="1" dirty="0" smtClean="0"/>
              <a:t>Page: http://www.bufordcityschools.org/bhs/teachers/tonywolfe/index.htm</a:t>
            </a:r>
            <a:r>
              <a:rPr lang="en-US" sz="2600" dirty="0"/>
              <a:t>		</a:t>
            </a:r>
          </a:p>
          <a:p>
            <a:r>
              <a:rPr lang="en-US" sz="2600" b="1" dirty="0"/>
              <a:t>Teacher Support </a:t>
            </a:r>
            <a:r>
              <a:rPr lang="en-US" sz="2600" b="1" dirty="0" smtClean="0"/>
              <a:t>(</a:t>
            </a:r>
            <a:r>
              <a:rPr lang="en-US" sz="2600" b="1" dirty="0"/>
              <a:t>Help sessions etc.) 	</a:t>
            </a:r>
            <a:endParaRPr lang="en-US" sz="2600" b="1" dirty="0" smtClean="0"/>
          </a:p>
          <a:p>
            <a:pPr marL="0" indent="0">
              <a:buNone/>
            </a:pPr>
            <a:r>
              <a:rPr lang="en-US" sz="2600" b="1" dirty="0"/>
              <a:t> </a:t>
            </a:r>
            <a:r>
              <a:rPr lang="en-US" sz="2600" b="1" dirty="0" smtClean="0"/>
              <a:t>     Help </a:t>
            </a:r>
            <a:r>
              <a:rPr lang="en-US" sz="2600" b="1" dirty="0"/>
              <a:t>sessions are available before school </a:t>
            </a:r>
            <a:r>
              <a:rPr lang="en-US" sz="2600" b="1" dirty="0" smtClean="0"/>
              <a:t>Tuesday, Thursday,     	starting at 7:00 am and ending at 7:40.      </a:t>
            </a:r>
            <a:r>
              <a:rPr lang="en-US" b="1" dirty="0"/>
              <a:t>	</a:t>
            </a:r>
          </a:p>
          <a:p>
            <a:endParaRPr lang="en-US" dirty="0"/>
          </a:p>
        </p:txBody>
      </p:sp>
    </p:spTree>
    <p:extLst>
      <p:ext uri="{BB962C8B-B14F-4D97-AF65-F5344CB8AC3E}">
        <p14:creationId xmlns:p14="http://schemas.microsoft.com/office/powerpoint/2010/main" xmlns="" val="210263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endParaRPr lang="en-US" dirty="0"/>
          </a:p>
          <a:p>
            <a:r>
              <a:rPr lang="en-US" dirty="0"/>
              <a:t> </a:t>
            </a:r>
            <a:r>
              <a:rPr lang="en-US" b="1" dirty="0"/>
              <a:t>COURSE DESCRIPTION </a:t>
            </a:r>
            <a:endParaRPr lang="en-US" dirty="0"/>
          </a:p>
          <a:p>
            <a:r>
              <a:rPr lang="en-US" dirty="0"/>
              <a:t>The World Geography course will provide students with an introduction to physical and cultural geography. Students will examine, analyze, and interpret different types of maps, climates, landforms, religions, and cultural aspects. We will begin with an introduction of basic terms and maps and move onto different regions of the world. At the end of the course the students will be able to compare and contrast the different geographic elements of each region studied. </a:t>
            </a:r>
          </a:p>
        </p:txBody>
      </p:sp>
    </p:spTree>
    <p:extLst>
      <p:ext uri="{BB962C8B-B14F-4D97-AF65-F5344CB8AC3E}">
        <p14:creationId xmlns:p14="http://schemas.microsoft.com/office/powerpoint/2010/main" xmlns="" val="2150910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endParaRPr lang="en-US" dirty="0"/>
          </a:p>
          <a:p>
            <a:r>
              <a:rPr lang="en-US" dirty="0"/>
              <a:t> </a:t>
            </a:r>
            <a:r>
              <a:rPr lang="en-US" b="1" dirty="0"/>
              <a:t>COURSE CURRICULUM CONTENT </a:t>
            </a:r>
            <a:endParaRPr lang="en-US" dirty="0"/>
          </a:p>
          <a:p>
            <a:r>
              <a:rPr lang="en-US" dirty="0"/>
              <a:t>The Georgia Performance Standards for this course can be accessed online at georgiastandards.org. </a:t>
            </a:r>
            <a:r>
              <a:rPr lang="en-US" b="1" dirty="0"/>
              <a:t>GEORGIA PERFORMANCE STANDARDS </a:t>
            </a:r>
            <a:r>
              <a:rPr lang="en-US" dirty="0"/>
              <a:t>	</a:t>
            </a:r>
            <a:r>
              <a:rPr lang="en-US" b="1" dirty="0"/>
              <a:t>UNITS/TOPICS </a:t>
            </a:r>
            <a:r>
              <a:rPr lang="en-US" dirty="0"/>
              <a:t>	</a:t>
            </a:r>
          </a:p>
          <a:p>
            <a:endParaRPr lang="en-US" dirty="0"/>
          </a:p>
          <a:p>
            <a:r>
              <a:rPr lang="en-US" dirty="0"/>
              <a:t>A. SSWG1 The student will explain the physical aspects of geography. </a:t>
            </a:r>
          </a:p>
          <a:p>
            <a:r>
              <a:rPr lang="en-US" dirty="0"/>
              <a:t>B. SSWG2 The student will explain the cultural aspects of geography. </a:t>
            </a:r>
          </a:p>
          <a:p>
            <a:r>
              <a:rPr lang="en-US" dirty="0"/>
              <a:t>C. SSWG3 The student will describe the interaction of physical and human systems that have shaped contemporary North Africa/Southwest Asia. </a:t>
            </a:r>
          </a:p>
          <a:p>
            <a:r>
              <a:rPr lang="en-US" dirty="0"/>
              <a:t>D. SSWG4 The student will describe the interaction of physical and human systems that have shaped contemporary Sub-Saharan Africa. </a:t>
            </a:r>
          </a:p>
          <a:p>
            <a:r>
              <a:rPr lang="en-US" dirty="0"/>
              <a:t>E. SSWG5 The student will describe the interaction of physical and human systems that have shaped contemporary South Asia, Southeastern Asia, and Eastern Asia. </a:t>
            </a:r>
          </a:p>
          <a:p>
            <a:r>
              <a:rPr lang="en-US" dirty="0"/>
              <a:t>F. SSWG6 The student will describe the interaction of physical and human systems that have shaped contemporary Europe. </a:t>
            </a:r>
          </a:p>
          <a:p>
            <a:r>
              <a:rPr lang="en-US" dirty="0"/>
              <a:t>G. SSWG7 The student will describe the interaction of physical and human systems that have shaped contemporary Latin America. </a:t>
            </a:r>
          </a:p>
          <a:p>
            <a:r>
              <a:rPr lang="en-US" dirty="0"/>
              <a:t>H. SSWG8 The student will describe the interaction of physical and human systems that have shaped contemporary Canada and the United States. </a:t>
            </a:r>
          </a:p>
          <a:p>
            <a:r>
              <a:rPr lang="en-US" dirty="0"/>
              <a:t>I. SSWG9 The student will describe the interaction of physical and human systems that have shaped contemporary Oceania, including Australia, New </a:t>
            </a:r>
            <a:r>
              <a:rPr lang="en-US" dirty="0" smtClean="0"/>
              <a:t>Zealand and Antarctica</a:t>
            </a:r>
            <a:endParaRPr lang="en-US" dirty="0"/>
          </a:p>
          <a:p>
            <a:r>
              <a:rPr lang="en-US" dirty="0"/>
              <a:t>	</a:t>
            </a:r>
          </a:p>
          <a:p>
            <a:endParaRPr lang="en-US" dirty="0"/>
          </a:p>
        </p:txBody>
      </p:sp>
    </p:spTree>
    <p:extLst>
      <p:ext uri="{BB962C8B-B14F-4D97-AF65-F5344CB8AC3E}">
        <p14:creationId xmlns:p14="http://schemas.microsoft.com/office/powerpoint/2010/main" xmlns="" val="3760388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INSTRUCTIONAL MATERIALS AND SUPPLIES Published Materials </a:t>
            </a:r>
            <a:r>
              <a:rPr lang="en-US" dirty="0"/>
              <a:t>	</a:t>
            </a:r>
          </a:p>
          <a:p>
            <a:r>
              <a:rPr lang="en-US" i="1" dirty="0"/>
              <a:t>World Geography, </a:t>
            </a:r>
            <a:r>
              <a:rPr lang="en-US" dirty="0" err="1"/>
              <a:t>Arreola</a:t>
            </a:r>
            <a:r>
              <a:rPr lang="en-US" dirty="0"/>
              <a:t>, Deal, Peterson, and Sanders, McDougal </a:t>
            </a:r>
            <a:r>
              <a:rPr lang="en-US" dirty="0" err="1"/>
              <a:t>Littell</a:t>
            </a:r>
            <a:r>
              <a:rPr lang="en-US" dirty="0"/>
              <a:t>, 2007 </a:t>
            </a:r>
            <a:endParaRPr lang="en-US" dirty="0" smtClean="0"/>
          </a:p>
          <a:p>
            <a:pPr>
              <a:buNone/>
            </a:pPr>
            <a:r>
              <a:rPr lang="en-US" b="1" dirty="0" smtClean="0"/>
              <a:t>	Instructional Supplies </a:t>
            </a:r>
            <a:r>
              <a:rPr lang="en-US" dirty="0" smtClean="0"/>
              <a:t>	</a:t>
            </a:r>
            <a:endParaRPr lang="en-US" dirty="0"/>
          </a:p>
          <a:p>
            <a:r>
              <a:rPr lang="en-US" dirty="0"/>
              <a:t>1) Pen and Pencil </a:t>
            </a:r>
          </a:p>
          <a:p>
            <a:r>
              <a:rPr lang="en-US" dirty="0"/>
              <a:t>2) Flash Drive </a:t>
            </a:r>
          </a:p>
          <a:p>
            <a:r>
              <a:rPr lang="en-US" dirty="0" smtClean="0"/>
              <a:t>3</a:t>
            </a:r>
            <a:r>
              <a:rPr lang="en-US" dirty="0"/>
              <a:t>) Notebook and Paper 	</a:t>
            </a:r>
          </a:p>
          <a:p>
            <a:endParaRPr lang="en-US" dirty="0"/>
          </a:p>
        </p:txBody>
      </p:sp>
    </p:spTree>
    <p:extLst>
      <p:ext uri="{BB962C8B-B14F-4D97-AF65-F5344CB8AC3E}">
        <p14:creationId xmlns:p14="http://schemas.microsoft.com/office/powerpoint/2010/main" xmlns="" val="3729982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EVALUATION AND GRADING </a:t>
            </a:r>
            <a:endParaRPr lang="en-US" b="1" dirty="0" smtClean="0"/>
          </a:p>
          <a:p>
            <a:r>
              <a:rPr lang="en-US" b="1" dirty="0" smtClean="0"/>
              <a:t>Assignments </a:t>
            </a:r>
            <a:r>
              <a:rPr lang="en-US" dirty="0"/>
              <a:t>	</a:t>
            </a:r>
            <a:r>
              <a:rPr lang="en-US" dirty="0" smtClean="0"/>
              <a:t>	</a:t>
            </a:r>
            <a:r>
              <a:rPr lang="en-US" b="1" dirty="0" smtClean="0"/>
              <a:t>Grade </a:t>
            </a:r>
            <a:r>
              <a:rPr lang="en-US" b="1" dirty="0"/>
              <a:t>Weights </a:t>
            </a:r>
            <a:r>
              <a:rPr lang="en-US" dirty="0"/>
              <a:t>		</a:t>
            </a:r>
          </a:p>
          <a:p>
            <a:r>
              <a:rPr lang="en-US" dirty="0"/>
              <a:t>Classwork &amp; Homework </a:t>
            </a:r>
            <a:r>
              <a:rPr lang="en-US" dirty="0" smtClean="0"/>
              <a:t>		15%</a:t>
            </a:r>
            <a:endParaRPr lang="en-US" dirty="0"/>
          </a:p>
          <a:p>
            <a:r>
              <a:rPr lang="en-US" dirty="0"/>
              <a:t>Unit Tests </a:t>
            </a:r>
            <a:r>
              <a:rPr lang="en-US" dirty="0" smtClean="0"/>
              <a:t>				25%</a:t>
            </a:r>
            <a:endParaRPr lang="en-US" dirty="0"/>
          </a:p>
          <a:p>
            <a:r>
              <a:rPr lang="en-US" dirty="0"/>
              <a:t>Weekly </a:t>
            </a:r>
            <a:r>
              <a:rPr lang="en-US" dirty="0" smtClean="0"/>
              <a:t>Quizzes 			20%</a:t>
            </a:r>
            <a:endParaRPr lang="en-US" dirty="0"/>
          </a:p>
          <a:p>
            <a:r>
              <a:rPr lang="en-US" dirty="0"/>
              <a:t>Benchmarks </a:t>
            </a:r>
            <a:r>
              <a:rPr lang="en-US" dirty="0" smtClean="0"/>
              <a:t>				30%</a:t>
            </a:r>
            <a:endParaRPr lang="en-US" dirty="0"/>
          </a:p>
          <a:p>
            <a:r>
              <a:rPr lang="en-US" dirty="0"/>
              <a:t>Performance Essay 	</a:t>
            </a:r>
            <a:r>
              <a:rPr lang="en-US" dirty="0" smtClean="0"/>
              <a:t>		10%</a:t>
            </a:r>
            <a:endParaRPr lang="en-US" dirty="0"/>
          </a:p>
          <a:p>
            <a:endParaRPr lang="en-US" dirty="0"/>
          </a:p>
          <a:p>
            <a:r>
              <a:rPr lang="en-US" b="1" dirty="0" smtClean="0"/>
              <a:t>Grading Scale</a:t>
            </a:r>
          </a:p>
          <a:p>
            <a:r>
              <a:rPr lang="en-US" dirty="0" smtClean="0"/>
              <a:t>A</a:t>
            </a:r>
            <a:r>
              <a:rPr lang="en-US" dirty="0"/>
              <a:t>: 90 and above </a:t>
            </a:r>
          </a:p>
          <a:p>
            <a:r>
              <a:rPr lang="en-US" dirty="0"/>
              <a:t>B: 80 – 89 </a:t>
            </a:r>
          </a:p>
          <a:p>
            <a:r>
              <a:rPr lang="en-US" dirty="0"/>
              <a:t>C: 70-79 </a:t>
            </a:r>
            <a:endParaRPr lang="en-US" dirty="0" smtClean="0"/>
          </a:p>
          <a:p>
            <a:r>
              <a:rPr lang="en-US" dirty="0" smtClean="0"/>
              <a:t>F</a:t>
            </a:r>
            <a:r>
              <a:rPr lang="en-US" dirty="0"/>
              <a:t>: 69 or below 	</a:t>
            </a:r>
          </a:p>
          <a:p>
            <a:endParaRPr lang="en-US" dirty="0"/>
          </a:p>
        </p:txBody>
      </p:sp>
    </p:spTree>
    <p:extLst>
      <p:ext uri="{BB962C8B-B14F-4D97-AF65-F5344CB8AC3E}">
        <p14:creationId xmlns:p14="http://schemas.microsoft.com/office/powerpoint/2010/main" xmlns="" val="721109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OTHER INFORMATION </a:t>
            </a:r>
            <a:endParaRPr lang="en-US" b="1" dirty="0" smtClean="0"/>
          </a:p>
          <a:p>
            <a:pPr marL="0" indent="0">
              <a:buNone/>
            </a:pPr>
            <a:r>
              <a:rPr lang="en-US" b="1" dirty="0"/>
              <a:t> </a:t>
            </a:r>
            <a:r>
              <a:rPr lang="en-US" b="1" dirty="0" smtClean="0"/>
              <a:t>     Expectations </a:t>
            </a:r>
            <a:r>
              <a:rPr lang="en-US" b="1" dirty="0"/>
              <a:t>for Academic Success </a:t>
            </a:r>
            <a:r>
              <a:rPr lang="en-US" dirty="0"/>
              <a:t>	</a:t>
            </a:r>
            <a:endParaRPr lang="en-US" dirty="0" smtClean="0"/>
          </a:p>
          <a:p>
            <a:r>
              <a:rPr lang="en-US" dirty="0" smtClean="0"/>
              <a:t>1</a:t>
            </a:r>
            <a:r>
              <a:rPr lang="en-US" dirty="0"/>
              <a:t>) Read daily </a:t>
            </a:r>
          </a:p>
          <a:p>
            <a:r>
              <a:rPr lang="en-US" dirty="0"/>
              <a:t>2) Ask questions </a:t>
            </a:r>
          </a:p>
          <a:p>
            <a:r>
              <a:rPr lang="en-US" dirty="0"/>
              <a:t>3) Complete all work on time, every time. </a:t>
            </a:r>
          </a:p>
          <a:p>
            <a:r>
              <a:rPr lang="en-US" dirty="0"/>
              <a:t>4) Keep a positive attitude </a:t>
            </a:r>
          </a:p>
          <a:p>
            <a:r>
              <a:rPr lang="en-US" dirty="0"/>
              <a:t>5) Stay organized </a:t>
            </a:r>
          </a:p>
          <a:p>
            <a:r>
              <a:rPr lang="en-US" dirty="0"/>
              <a:t>6) Be prepared for quizzes and tests </a:t>
            </a:r>
          </a:p>
          <a:p>
            <a:pPr marL="0" indent="0">
              <a:buNone/>
            </a:pPr>
            <a:endParaRPr lang="en-US" b="1" dirty="0" smtClean="0"/>
          </a:p>
          <a:p>
            <a:pPr marL="0" indent="0">
              <a:buNone/>
            </a:pPr>
            <a:r>
              <a:rPr lang="en-US" b="1" dirty="0" smtClean="0"/>
              <a:t>Additional Requirements/Resources </a:t>
            </a:r>
            <a:r>
              <a:rPr lang="en-US" dirty="0"/>
              <a:t>	</a:t>
            </a:r>
          </a:p>
          <a:p>
            <a:r>
              <a:rPr lang="en-US" dirty="0"/>
              <a:t>Use webpage for help </a:t>
            </a:r>
          </a:p>
          <a:p>
            <a:r>
              <a:rPr lang="en-US" dirty="0"/>
              <a:t>Use map practice links for study materials </a:t>
            </a:r>
          </a:p>
          <a:p>
            <a:r>
              <a:rPr lang="en-US" dirty="0"/>
              <a:t>Stay up </a:t>
            </a:r>
            <a:r>
              <a:rPr lang="en-US" dirty="0" smtClean="0"/>
              <a:t>with you grades with online access</a:t>
            </a:r>
            <a:endParaRPr lang="en-US" dirty="0"/>
          </a:p>
          <a:p>
            <a:pPr marL="0" indent="0">
              <a:buNone/>
            </a:pPr>
            <a:endParaRPr lang="en-US" dirty="0"/>
          </a:p>
        </p:txBody>
      </p:sp>
    </p:spTree>
    <p:extLst>
      <p:ext uri="{BB962C8B-B14F-4D97-AF65-F5344CB8AC3E}">
        <p14:creationId xmlns:p14="http://schemas.microsoft.com/office/powerpoint/2010/main" xmlns="" val="3167572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600200"/>
            <a:ext cx="8229600" cy="4525963"/>
          </a:xfrm>
        </p:spPr>
        <p:txBody>
          <a:bodyPr/>
          <a:lstStyle/>
          <a:p>
            <a:r>
              <a:rPr lang="en-US" dirty="0" smtClean="0"/>
              <a:t>Tools:</a:t>
            </a:r>
          </a:p>
          <a:p>
            <a:r>
              <a:rPr lang="en-US" dirty="0" err="1" smtClean="0"/>
              <a:t>Quizlets</a:t>
            </a:r>
            <a:endParaRPr lang="en-US" dirty="0" smtClean="0"/>
          </a:p>
          <a:p>
            <a:r>
              <a:rPr lang="en-US" dirty="0" smtClean="0">
                <a:hlinkClick r:id="rId2"/>
              </a:rPr>
              <a:t>www.sheppardsoftware.com</a:t>
            </a:r>
            <a:r>
              <a:rPr lang="en-US" dirty="0" smtClean="0"/>
              <a:t> (maps)</a:t>
            </a:r>
          </a:p>
          <a:p>
            <a:r>
              <a:rPr lang="en-US" dirty="0" smtClean="0"/>
              <a:t>Teacher web page</a:t>
            </a:r>
          </a:p>
          <a:p>
            <a:r>
              <a:rPr lang="en-US" dirty="0" smtClean="0"/>
              <a:t>http://bhscoachwolfe.weebly.com/</a:t>
            </a:r>
          </a:p>
          <a:p>
            <a:endParaRPr lang="en-US" dirty="0"/>
          </a:p>
        </p:txBody>
      </p:sp>
    </p:spTree>
    <p:extLst>
      <p:ext uri="{BB962C8B-B14F-4D97-AF65-F5344CB8AC3E}">
        <p14:creationId xmlns:p14="http://schemas.microsoft.com/office/powerpoint/2010/main" xmlns="" val="2722719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High School Social Studies Requirements</a:t>
            </a:r>
          </a:p>
          <a:p>
            <a:r>
              <a:rPr lang="en-US" dirty="0" smtClean="0"/>
              <a:t>4 years of Social Studies is required</a:t>
            </a:r>
          </a:p>
          <a:p>
            <a:r>
              <a:rPr lang="en-US" dirty="0" smtClean="0"/>
              <a:t>Track:  9</a:t>
            </a:r>
            <a:r>
              <a:rPr lang="en-US" baseline="30000" dirty="0" smtClean="0"/>
              <a:t>th</a:t>
            </a:r>
            <a:r>
              <a:rPr lang="en-US" dirty="0" smtClean="0"/>
              <a:t>   Geography</a:t>
            </a:r>
          </a:p>
          <a:p>
            <a:r>
              <a:rPr lang="en-US" dirty="0"/>
              <a:t> </a:t>
            </a:r>
            <a:r>
              <a:rPr lang="en-US" dirty="0" smtClean="0"/>
              <a:t>           10</a:t>
            </a:r>
            <a:r>
              <a:rPr lang="en-US" baseline="30000" dirty="0" smtClean="0"/>
              <a:t>th</a:t>
            </a:r>
            <a:r>
              <a:rPr lang="en-US" dirty="0" smtClean="0"/>
              <a:t> World History</a:t>
            </a:r>
          </a:p>
          <a:p>
            <a:r>
              <a:rPr lang="en-US" dirty="0"/>
              <a:t> </a:t>
            </a:r>
            <a:r>
              <a:rPr lang="en-US" dirty="0" smtClean="0"/>
              <a:t>           11</a:t>
            </a:r>
            <a:r>
              <a:rPr lang="en-US" baseline="30000" dirty="0" smtClean="0"/>
              <a:t>th</a:t>
            </a:r>
            <a:r>
              <a:rPr lang="en-US" dirty="0" smtClean="0"/>
              <a:t> U.S. History</a:t>
            </a:r>
          </a:p>
          <a:p>
            <a:r>
              <a:rPr lang="en-US" dirty="0"/>
              <a:t> </a:t>
            </a:r>
            <a:r>
              <a:rPr lang="en-US" dirty="0" smtClean="0"/>
              <a:t>           12</a:t>
            </a:r>
            <a:r>
              <a:rPr lang="en-US" baseline="30000" dirty="0" smtClean="0"/>
              <a:t>th</a:t>
            </a:r>
            <a:r>
              <a:rPr lang="en-US" dirty="0" smtClean="0"/>
              <a:t> Economics / Government</a:t>
            </a:r>
            <a:endParaRPr lang="en-US" dirty="0"/>
          </a:p>
        </p:txBody>
      </p:sp>
    </p:spTree>
    <p:extLst>
      <p:ext uri="{BB962C8B-B14F-4D97-AF65-F5344CB8AC3E}">
        <p14:creationId xmlns:p14="http://schemas.microsoft.com/office/powerpoint/2010/main" xmlns="" val="1214964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224</Words>
  <Application>Microsoft Office PowerPoint</Application>
  <PresentationFormat>On-screen Show (4:3)</PresentationFormat>
  <Paragraphs>77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COACH WOLFE</vt:lpstr>
      <vt:lpstr>Slide 2</vt:lpstr>
      <vt:lpstr>Slide 3</vt:lpstr>
      <vt:lpstr>Slide 4</vt:lpstr>
      <vt:lpstr>Slide 5</vt:lpstr>
      <vt:lpstr>Slide 6</vt:lpstr>
      <vt:lpstr>Slide 7</vt:lpstr>
      <vt:lpstr>Slide 8</vt:lpstr>
      <vt:lpstr>Slide 9</vt:lpstr>
      <vt:lpstr>Final Thoughts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 WOLFE</dc:title>
  <dc:creator>Wolfe</dc:creator>
  <cp:lastModifiedBy>tony.wolfe</cp:lastModifiedBy>
  <cp:revision>7</cp:revision>
  <dcterms:created xsi:type="dcterms:W3CDTF">2011-08-30T23:45:38Z</dcterms:created>
  <dcterms:modified xsi:type="dcterms:W3CDTF">2012-09-10T21:44:39Z</dcterms:modified>
</cp:coreProperties>
</file>