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B47F91A-CB62-4694-B9A4-477C2CBA741F}" type="datetimeFigureOut">
              <a:rPr lang="en-US" smtClean="0"/>
              <a:pPr/>
              <a:t>8/26/2009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FF0D1DF-55E5-4CD2-9F83-1D3ED010E2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7F91A-CB62-4694-B9A4-477C2CBA741F}" type="datetimeFigureOut">
              <a:rPr lang="en-US" smtClean="0"/>
              <a:pPr/>
              <a:t>8/26/2009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0D1DF-55E5-4CD2-9F83-1D3ED010E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7F91A-CB62-4694-B9A4-477C2CBA741F}" type="datetimeFigureOut">
              <a:rPr lang="en-US" smtClean="0"/>
              <a:pPr/>
              <a:t>8/26/2009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0D1DF-55E5-4CD2-9F83-1D3ED010E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7F91A-CB62-4694-B9A4-477C2CBA741F}" type="datetimeFigureOut">
              <a:rPr lang="en-US" smtClean="0"/>
              <a:pPr/>
              <a:t>8/26/2009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0D1DF-55E5-4CD2-9F83-1D3ED010E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B47F91A-CB62-4694-B9A4-477C2CBA741F}" type="datetimeFigureOut">
              <a:rPr lang="en-US" smtClean="0"/>
              <a:pPr/>
              <a:t>8/26/2009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FF0D1DF-55E5-4CD2-9F83-1D3ED010E2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7F91A-CB62-4694-B9A4-477C2CBA741F}" type="datetimeFigureOut">
              <a:rPr lang="en-US" smtClean="0"/>
              <a:pPr/>
              <a:t>8/26/2009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FF0D1DF-55E5-4CD2-9F83-1D3ED010E2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7F91A-CB62-4694-B9A4-477C2CBA741F}" type="datetimeFigureOut">
              <a:rPr lang="en-US" smtClean="0"/>
              <a:pPr/>
              <a:t>8/26/2009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FF0D1DF-55E5-4CD2-9F83-1D3ED010E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7F91A-CB62-4694-B9A4-477C2CBA741F}" type="datetimeFigureOut">
              <a:rPr lang="en-US" smtClean="0"/>
              <a:pPr/>
              <a:t>8/26/2009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0D1DF-55E5-4CD2-9F83-1D3ED010E2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7F91A-CB62-4694-B9A4-477C2CBA741F}" type="datetimeFigureOut">
              <a:rPr lang="en-US" smtClean="0"/>
              <a:pPr/>
              <a:t>8/26/2009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0D1DF-55E5-4CD2-9F83-1D3ED010E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B47F91A-CB62-4694-B9A4-477C2CBA741F}" type="datetimeFigureOut">
              <a:rPr lang="en-US" smtClean="0"/>
              <a:pPr/>
              <a:t>8/26/2009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FF0D1DF-55E5-4CD2-9F83-1D3ED010E2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B47F91A-CB62-4694-B9A4-477C2CBA741F}" type="datetimeFigureOut">
              <a:rPr lang="en-US" smtClean="0"/>
              <a:pPr/>
              <a:t>8/26/2009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FF0D1DF-55E5-4CD2-9F83-1D3ED010E2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B47F91A-CB62-4694-B9A4-477C2CBA741F}" type="datetimeFigureOut">
              <a:rPr lang="en-US" smtClean="0"/>
              <a:pPr/>
              <a:t>8/26/2009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FF0D1DF-55E5-4CD2-9F83-1D3ED010E2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Erosion Forces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Wind, Water, Waves, and Ice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erosion forces are external, meaning they happen on the outside of the land</a:t>
            </a:r>
          </a:p>
          <a:p>
            <a:r>
              <a:rPr lang="en-US" dirty="0" smtClean="0"/>
              <a:t>Wind</a:t>
            </a:r>
          </a:p>
          <a:p>
            <a:r>
              <a:rPr lang="en-US" dirty="0" smtClean="0"/>
              <a:t>Water-Rivers, streams, etc</a:t>
            </a:r>
          </a:p>
          <a:p>
            <a:r>
              <a:rPr lang="en-US" dirty="0" smtClean="0"/>
              <a:t>Waves-Oceans mainly</a:t>
            </a:r>
          </a:p>
          <a:p>
            <a:r>
              <a:rPr lang="en-US" dirty="0" smtClean="0"/>
              <a:t>Ice-Glaciers and Snow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ismoBeachWaves_siz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63791" y="1752600"/>
            <a:ext cx="6176059" cy="4114799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urricane-iva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1413924"/>
            <a:ext cx="6400800" cy="478459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uldrowGlacier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74382" y="1393736"/>
            <a:ext cx="7607618" cy="49308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flooding_1845_19235658_0_0_7006279_3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586581"/>
            <a:ext cx="5943600" cy="59436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Elwyn%202009%20Windsur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0193" y="1646238"/>
            <a:ext cx="6643614" cy="4525962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14</TotalTime>
  <Words>38</Words>
  <Application>Microsoft Office PowerPoint</Application>
  <PresentationFormat>On-screen Show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Foundry</vt:lpstr>
      <vt:lpstr>Erosion Forces</vt:lpstr>
      <vt:lpstr>External Forces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Erosion Forces</dc:title>
  <dc:creator>andrew.eager</dc:creator>
  <cp:lastModifiedBy>andrew.eager</cp:lastModifiedBy>
  <cp:revision>2</cp:revision>
  <dcterms:created xsi:type="dcterms:W3CDTF">2009-08-12T10:48:23Z</dcterms:created>
  <dcterms:modified xsi:type="dcterms:W3CDTF">2009-08-26T16:09:57Z</dcterms:modified>
</cp:coreProperties>
</file>