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72" r:id="rId14"/>
    <p:sldId id="273" r:id="rId15"/>
    <p:sldId id="267" r:id="rId16"/>
    <p:sldId id="268" r:id="rId17"/>
    <p:sldId id="269" r:id="rId18"/>
    <p:sldId id="270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FE-F53F-42EA-9F83-99516053390F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C26-5AD6-4F8D-B501-264D596DDA7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FE-F53F-42EA-9F83-99516053390F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C26-5AD6-4F8D-B501-264D596D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FE-F53F-42EA-9F83-99516053390F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C26-5AD6-4F8D-B501-264D596D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FE-F53F-42EA-9F83-99516053390F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C26-5AD6-4F8D-B501-264D596D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FE-F53F-42EA-9F83-99516053390F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17554C26-5AD6-4F8D-B501-264D596D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FE-F53F-42EA-9F83-99516053390F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C26-5AD6-4F8D-B501-264D596D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FE-F53F-42EA-9F83-99516053390F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C26-5AD6-4F8D-B501-264D596D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FE-F53F-42EA-9F83-99516053390F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C26-5AD6-4F8D-B501-264D596D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FE-F53F-42EA-9F83-99516053390F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C26-5AD6-4F8D-B501-264D596D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FE-F53F-42EA-9F83-99516053390F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C26-5AD6-4F8D-B501-264D596D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43A1FE-F53F-42EA-9F83-99516053390F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554C26-5AD6-4F8D-B501-264D596D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B43A1FE-F53F-42EA-9F83-99516053390F}" type="datetimeFigureOut">
              <a:rPr lang="en-US" smtClean="0"/>
              <a:pPr/>
              <a:t>12/2/2011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7554C26-5AD6-4F8D-B501-264D596DDA7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European Sights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OASE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</a:t>
            </a:r>
            <a:endParaRPr lang="en-US" dirty="0"/>
          </a:p>
        </p:txBody>
      </p:sp>
      <p:pic>
        <p:nvPicPr>
          <p:cNvPr id="4" name="Content Placeholder 3" descr="berlin_wa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32000" y="2049462"/>
            <a:ext cx="508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acq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228600"/>
            <a:ext cx="5205984" cy="3889248"/>
          </a:xfrm>
        </p:spPr>
      </p:pic>
      <p:pic>
        <p:nvPicPr>
          <p:cNvPr id="5" name="Picture 4" descr="Park-of-the-Seven-Aqueducts--Rome--Italy-by-Anne-Forte--Photographer-qpps_839864371360643_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505200"/>
            <a:ext cx="4191000" cy="3143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67400" y="1905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Roman Aqueducts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of the Bulls</a:t>
            </a:r>
            <a:endParaRPr lang="en-US" dirty="0"/>
          </a:p>
        </p:txBody>
      </p:sp>
      <p:pic>
        <p:nvPicPr>
          <p:cNvPr id="4" name="Content Placeholder 3" descr="BullLeapsPA_800x5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071" y="1600200"/>
            <a:ext cx="6573857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Pamplona Festival</a:t>
            </a:r>
            <a:endParaRPr lang="en-US" dirty="0"/>
          </a:p>
        </p:txBody>
      </p:sp>
      <p:pic>
        <p:nvPicPr>
          <p:cNvPr id="4" name="Content Placeholder 3" descr="running_of_the_bull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7118" y="1600200"/>
            <a:ext cx="6559081" cy="432127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Tomato Festival in Spain</a:t>
            </a:r>
            <a:endParaRPr lang="en-US" dirty="0"/>
          </a:p>
        </p:txBody>
      </p:sp>
      <p:pic>
        <p:nvPicPr>
          <p:cNvPr id="4" name="Content Placeholder 3" descr="La_Tomatina___Spain_by_grahammclella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2187" y="2420937"/>
            <a:ext cx="4619625" cy="3067050"/>
          </a:xfrm>
        </p:spPr>
      </p:pic>
      <p:pic>
        <p:nvPicPr>
          <p:cNvPr id="5" name="Picture 4" descr="tomatofight0826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8600" y="1447800"/>
            <a:ext cx="3767191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Alps</a:t>
            </a:r>
            <a:endParaRPr lang="en-US" dirty="0"/>
          </a:p>
        </p:txBody>
      </p:sp>
      <p:pic>
        <p:nvPicPr>
          <p:cNvPr id="4" name="Content Placeholder 3" descr="ski_NENDAZ_FREERI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3185828" cy="2371672"/>
          </a:xfrm>
        </p:spPr>
      </p:pic>
      <p:pic>
        <p:nvPicPr>
          <p:cNvPr id="5" name="Picture 4" descr="gondola_vogel_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2438400"/>
            <a:ext cx="4495800" cy="3371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St. Basil’s Cathedral in Moscow</a:t>
            </a:r>
            <a:endParaRPr lang="en-US" dirty="0"/>
          </a:p>
        </p:txBody>
      </p:sp>
      <p:pic>
        <p:nvPicPr>
          <p:cNvPr id="6" name="Content Placeholder 5" descr="st-basils-cathed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0" y="2436177"/>
            <a:ext cx="4572000" cy="30365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Vatican City</a:t>
            </a:r>
            <a:endParaRPr lang="en-US" dirty="0"/>
          </a:p>
        </p:txBody>
      </p:sp>
      <p:pic>
        <p:nvPicPr>
          <p:cNvPr id="4" name="Content Placeholder 3" descr="Plaza_San_Pietro,_Vatican_Ci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276600"/>
            <a:ext cx="3703109" cy="2777332"/>
          </a:xfrm>
        </p:spPr>
      </p:pic>
      <p:pic>
        <p:nvPicPr>
          <p:cNvPr id="5" name="Picture 4" descr="st-peters-basilica-vatican-cit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76800" y="335280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Venice, Italy</a:t>
            </a:r>
            <a:endParaRPr lang="en-US" dirty="0"/>
          </a:p>
        </p:txBody>
      </p:sp>
      <p:pic>
        <p:nvPicPr>
          <p:cNvPr id="4" name="Content Placeholder 3" descr="italy-venic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1295400"/>
            <a:ext cx="3802380" cy="3041904"/>
          </a:xfrm>
        </p:spPr>
      </p:pic>
      <p:pic>
        <p:nvPicPr>
          <p:cNvPr id="5" name="Picture 4" descr="veni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67200" y="3429000"/>
            <a:ext cx="4457700" cy="31631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Effiel</a:t>
            </a:r>
            <a:r>
              <a:rPr lang="en-US" dirty="0" smtClean="0"/>
              <a:t> Tower</a:t>
            </a:r>
            <a:endParaRPr lang="en-US" dirty="0"/>
          </a:p>
        </p:txBody>
      </p:sp>
      <p:pic>
        <p:nvPicPr>
          <p:cNvPr id="4" name="Content Placeholder 3" descr="imagesCA4HSLQ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71800" y="1818113"/>
            <a:ext cx="3276600" cy="43744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Schloss</a:t>
            </a:r>
            <a:r>
              <a:rPr lang="en-US" b="1" dirty="0" smtClean="0"/>
              <a:t> </a:t>
            </a:r>
            <a:r>
              <a:rPr lang="en-US" b="1" dirty="0" err="1" smtClean="0"/>
              <a:t>Neuschwanstein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Who copied this castle?</a:t>
            </a:r>
            <a:endParaRPr lang="en-US" dirty="0"/>
          </a:p>
        </p:txBody>
      </p:sp>
      <p:pic>
        <p:nvPicPr>
          <p:cNvPr id="4" name="Content Placeholder 3" descr="neuschwanstein-castl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 de </a:t>
            </a:r>
            <a:r>
              <a:rPr lang="en-US" dirty="0" err="1" smtClean="0"/>
              <a:t>Triomphe</a:t>
            </a:r>
            <a:endParaRPr lang="en-US" dirty="0"/>
          </a:p>
        </p:txBody>
      </p:sp>
      <p:pic>
        <p:nvPicPr>
          <p:cNvPr id="4" name="Content Placeholder 3" descr="20080418043920_arc_de_triomph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3399" y="1447800"/>
            <a:ext cx="4117373" cy="2743200"/>
          </a:xfrm>
        </p:spPr>
      </p:pic>
      <p:pic>
        <p:nvPicPr>
          <p:cNvPr id="5" name="Picture 4" descr="200204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4241800"/>
            <a:ext cx="3924300" cy="2616200"/>
          </a:xfrm>
          <a:prstGeom prst="rect">
            <a:avLst/>
          </a:prstGeom>
        </p:spPr>
      </p:pic>
      <p:pic>
        <p:nvPicPr>
          <p:cNvPr id="6" name="Picture 5" descr="040-ArcDeTriomph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1219200"/>
            <a:ext cx="2935224" cy="4645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Pantheon</a:t>
            </a:r>
            <a:endParaRPr lang="en-US" dirty="0"/>
          </a:p>
        </p:txBody>
      </p:sp>
      <p:pic>
        <p:nvPicPr>
          <p:cNvPr id="4" name="Content Placeholder 3" descr="010611-pantheon-da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8200" y="1524000"/>
            <a:ext cx="4286250" cy="2847975"/>
          </a:xfrm>
        </p:spPr>
      </p:pic>
      <p:pic>
        <p:nvPicPr>
          <p:cNvPr id="5" name="Picture 4" descr="pantheon_4views_l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1578" y="4114800"/>
            <a:ext cx="4032422" cy="2514600"/>
          </a:xfrm>
          <a:prstGeom prst="rect">
            <a:avLst/>
          </a:prstGeom>
        </p:spPr>
      </p:pic>
      <p:pic>
        <p:nvPicPr>
          <p:cNvPr id="6" name="Picture 5" descr="imagesCAMT7M6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3600" y="1524000"/>
            <a:ext cx="1981200" cy="201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Bathhouse</a:t>
            </a:r>
            <a:endParaRPr lang="en-US" dirty="0"/>
          </a:p>
        </p:txBody>
      </p:sp>
      <p:pic>
        <p:nvPicPr>
          <p:cNvPr id="4" name="Content Placeholder 3" descr="roman-bath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668462"/>
            <a:ext cx="6096000" cy="4572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Roman </a:t>
            </a:r>
            <a:r>
              <a:rPr lang="en-US" dirty="0" err="1" smtClean="0"/>
              <a:t>Colsseum</a:t>
            </a:r>
            <a:endParaRPr lang="en-US" dirty="0"/>
          </a:p>
        </p:txBody>
      </p:sp>
      <p:pic>
        <p:nvPicPr>
          <p:cNvPr id="4" name="Content Placeholder 3" descr="roman_colosseum_l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5905" y="1600200"/>
            <a:ext cx="7152190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London Clock Tower: Big Ben</a:t>
            </a:r>
            <a:endParaRPr lang="en-US" dirty="0"/>
          </a:p>
        </p:txBody>
      </p:sp>
      <p:pic>
        <p:nvPicPr>
          <p:cNvPr id="4" name="Content Placeholder 3" descr="bigben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67513" y="1600200"/>
            <a:ext cx="400897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Louvre: Famous Museum in Paris</a:t>
            </a:r>
            <a:endParaRPr lang="en-US" dirty="0"/>
          </a:p>
        </p:txBody>
      </p:sp>
      <p:pic>
        <p:nvPicPr>
          <p:cNvPr id="4" name="Content Placeholder 3" descr="Glass%20pyramid%20designed%20by%20I%20M%20Pei%20at%20the%20Louv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83288" y="1600200"/>
            <a:ext cx="6177424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Palace of Versailles</a:t>
            </a:r>
            <a:endParaRPr lang="en-US" dirty="0"/>
          </a:p>
        </p:txBody>
      </p:sp>
      <p:pic>
        <p:nvPicPr>
          <p:cNvPr id="4" name="Content Placeholder 3" descr="versailles-palace-pictu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0750" y="2335212"/>
            <a:ext cx="4762500" cy="32385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Palace of Versailles Gardens</a:t>
            </a:r>
            <a:endParaRPr lang="en-US" dirty="0"/>
          </a:p>
        </p:txBody>
      </p:sp>
      <p:pic>
        <p:nvPicPr>
          <p:cNvPr id="4" name="Content Placeholder 3" descr="versaill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52625" y="1992312"/>
            <a:ext cx="5238750" cy="3924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Beaches of Normandy</a:t>
            </a:r>
            <a:endParaRPr lang="en-US" dirty="0"/>
          </a:p>
        </p:txBody>
      </p:sp>
      <p:pic>
        <p:nvPicPr>
          <p:cNvPr id="4" name="Content Placeholder 3" descr="omaha%20beach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16009" y="1600200"/>
            <a:ext cx="5711981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504</TotalTime>
  <Words>63</Words>
  <Application>Microsoft Office PowerPoint</Application>
  <PresentationFormat>On-screen Show (4:3)</PresentationFormat>
  <Paragraphs>22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Apex</vt:lpstr>
      <vt:lpstr>European Sights</vt:lpstr>
      <vt:lpstr>Schloss Neuschwanstein Who copied this castle?</vt:lpstr>
      <vt:lpstr>Roman Bathhouse</vt:lpstr>
      <vt:lpstr>Roman Colsseum</vt:lpstr>
      <vt:lpstr>London Clock Tower: Big Ben</vt:lpstr>
      <vt:lpstr>Louvre: Famous Museum in Paris</vt:lpstr>
      <vt:lpstr>Palace of Versailles</vt:lpstr>
      <vt:lpstr>Palace of Versailles Gardens</vt:lpstr>
      <vt:lpstr>Beaches of Normandy</vt:lpstr>
      <vt:lpstr>Berlin Wall</vt:lpstr>
      <vt:lpstr>Slide 11</vt:lpstr>
      <vt:lpstr>Running of the Bulls</vt:lpstr>
      <vt:lpstr>Pamplona Festival</vt:lpstr>
      <vt:lpstr>Tomato Festival in Spain</vt:lpstr>
      <vt:lpstr>Alps</vt:lpstr>
      <vt:lpstr>St. Basil’s Cathedral in Moscow</vt:lpstr>
      <vt:lpstr>Vatican City</vt:lpstr>
      <vt:lpstr>Venice, Italy</vt:lpstr>
      <vt:lpstr>Effiel Tower</vt:lpstr>
      <vt:lpstr>Arc de Triomphe</vt:lpstr>
      <vt:lpstr>Pantheon</vt:lpstr>
    </vt:vector>
  </TitlesOfParts>
  <Company>BCSS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European Sights</dc:title>
  <dc:creator>andrew.eager</dc:creator>
  <cp:lastModifiedBy>tony.wolfe</cp:lastModifiedBy>
  <cp:revision>32</cp:revision>
  <dcterms:created xsi:type="dcterms:W3CDTF">2009-11-20T13:47:46Z</dcterms:created>
  <dcterms:modified xsi:type="dcterms:W3CDTF">2011-12-02T12:26:02Z</dcterms:modified>
</cp:coreProperties>
</file>