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1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CEB3-46B8-4D1E-A137-D1C41FC9492D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38CB4B-1EE6-428D-BAE9-814708042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CEB3-46B8-4D1E-A137-D1C41FC9492D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CB4B-1EE6-428D-BAE9-814708042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38CB4B-1EE6-428D-BAE9-814708042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CEB3-46B8-4D1E-A137-D1C41FC9492D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CEB3-46B8-4D1E-A137-D1C41FC9492D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38CB4B-1EE6-428D-BAE9-814708042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CEB3-46B8-4D1E-A137-D1C41FC9492D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38CB4B-1EE6-428D-BAE9-814708042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397CEB3-46B8-4D1E-A137-D1C41FC9492D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CB4B-1EE6-428D-BAE9-814708042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CEB3-46B8-4D1E-A137-D1C41FC9492D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38CB4B-1EE6-428D-BAE9-814708042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CEB3-46B8-4D1E-A137-D1C41FC9492D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38CB4B-1EE6-428D-BAE9-814708042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CEB3-46B8-4D1E-A137-D1C41FC9492D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38CB4B-1EE6-428D-BAE9-814708042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38CB4B-1EE6-428D-BAE9-814708042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CEB3-46B8-4D1E-A137-D1C41FC9492D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38CB4B-1EE6-428D-BAE9-814708042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97CEB3-46B8-4D1E-A137-D1C41FC9492D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397CEB3-46B8-4D1E-A137-D1C41FC9492D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38CB4B-1EE6-428D-BAE9-814708042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Longitude and Latitude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Hemispheres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earth can be divided into 4 hemispheres</a:t>
            </a:r>
          </a:p>
          <a:p>
            <a:pPr lvl="1"/>
            <a:r>
              <a:rPr lang="en-US" dirty="0" smtClean="0"/>
              <a:t>Northern Hemisphere</a:t>
            </a:r>
          </a:p>
          <a:p>
            <a:pPr lvl="1"/>
            <a:r>
              <a:rPr lang="en-US" dirty="0" smtClean="0"/>
              <a:t>Southern Hemisphere</a:t>
            </a:r>
          </a:p>
          <a:p>
            <a:pPr lvl="1"/>
            <a:r>
              <a:rPr lang="en-US" dirty="0" smtClean="0"/>
              <a:t>Eastern Hemisphere</a:t>
            </a:r>
          </a:p>
          <a:p>
            <a:pPr lvl="1"/>
            <a:r>
              <a:rPr lang="en-US" dirty="0" smtClean="0"/>
              <a:t>Western Hemisphere</a:t>
            </a:r>
          </a:p>
          <a:p>
            <a:pPr lvl="2"/>
            <a:r>
              <a:rPr lang="en-US" dirty="0" smtClean="0"/>
              <a:t>In which 2 hemispheres is the U.S.A?</a:t>
            </a:r>
          </a:p>
          <a:p>
            <a:pPr lvl="2"/>
            <a:r>
              <a:rPr lang="en-US" dirty="0" smtClean="0"/>
              <a:t>In which 2 hemispheres is Australia?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emispheres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493065"/>
            <a:ext cx="8528767" cy="50663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Latitude</a:t>
            </a:r>
            <a:endParaRPr lang="en-US" dirty="0"/>
          </a:p>
        </p:txBody>
      </p:sp>
      <p:pic>
        <p:nvPicPr>
          <p:cNvPr id="4" name="Content Placeholder 3" descr="Latitud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524000"/>
            <a:ext cx="4572000" cy="4680857"/>
          </a:xfrm>
        </p:spPr>
      </p:pic>
      <p:sp>
        <p:nvSpPr>
          <p:cNvPr id="5" name="TextBox 4"/>
          <p:cNvSpPr txBox="1"/>
          <p:nvPr/>
        </p:nvSpPr>
        <p:spPr>
          <a:xfrm>
            <a:off x="457200" y="21336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0-90 degrees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048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Horizontal 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Longitude</a:t>
            </a:r>
            <a:endParaRPr lang="en-US" dirty="0"/>
          </a:p>
        </p:txBody>
      </p:sp>
      <p:pic>
        <p:nvPicPr>
          <p:cNvPr id="4" name="Content Placeholder 3" descr="longitud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733800" y="1676400"/>
            <a:ext cx="4421310" cy="4517009"/>
          </a:xfrm>
        </p:spPr>
      </p:pic>
      <p:sp>
        <p:nvSpPr>
          <p:cNvPr id="5" name="TextBox 4"/>
          <p:cNvSpPr txBox="1"/>
          <p:nvPr/>
        </p:nvSpPr>
        <p:spPr>
          <a:xfrm>
            <a:off x="457200" y="15240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0-180 degrees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667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Vertical 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ong+Lat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524000"/>
            <a:ext cx="5105400" cy="48648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Lines to remember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Latitude – imaginary lines running parallel to the equator used to locate places. (North or South)</a:t>
            </a:r>
          </a:p>
          <a:p>
            <a:pPr lvl="1"/>
            <a:r>
              <a:rPr lang="en-US" dirty="0" smtClean="0"/>
              <a:t>Equator   0˚</a:t>
            </a:r>
          </a:p>
          <a:p>
            <a:pPr lvl="1"/>
            <a:r>
              <a:rPr lang="en-US" dirty="0" smtClean="0"/>
              <a:t>Tropic of Cancer  23½ ˚N</a:t>
            </a:r>
          </a:p>
          <a:p>
            <a:pPr lvl="1"/>
            <a:r>
              <a:rPr lang="en-US" dirty="0" smtClean="0"/>
              <a:t>Tropic of Capricorn  23½˚S</a:t>
            </a:r>
          </a:p>
          <a:p>
            <a:pPr lvl="1"/>
            <a:r>
              <a:rPr lang="en-US" dirty="0" smtClean="0"/>
              <a:t>Arctic Circle 661/2˚ North</a:t>
            </a:r>
          </a:p>
          <a:p>
            <a:pPr lvl="1"/>
            <a:r>
              <a:rPr lang="en-US" dirty="0" smtClean="0"/>
              <a:t>Antarctic Circle 66½˚South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Longitude- imaginary lines that go around the Earth and through the north and south pole</a:t>
            </a:r>
          </a:p>
          <a:p>
            <a:pPr lvl="1"/>
            <a:r>
              <a:rPr lang="en-US" dirty="0" smtClean="0"/>
              <a:t>Prime Meridian 0˚ </a:t>
            </a:r>
          </a:p>
          <a:p>
            <a:pPr lvl="1"/>
            <a:r>
              <a:rPr lang="en-US" dirty="0" smtClean="0"/>
              <a:t>180˚</a:t>
            </a:r>
          </a:p>
          <a:p>
            <a:pPr lvl="1"/>
            <a:r>
              <a:rPr lang="en-US" dirty="0" smtClean="0"/>
              <a:t>Used to  measure time zones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emispheres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5252" y="609600"/>
            <a:ext cx="8988748" cy="53396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605</TotalTime>
  <Words>123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Longitude and Latitude</vt:lpstr>
      <vt:lpstr>Hemispheres</vt:lpstr>
      <vt:lpstr>Slide 3</vt:lpstr>
      <vt:lpstr>Latitude</vt:lpstr>
      <vt:lpstr>Longitude</vt:lpstr>
      <vt:lpstr>Slide 6</vt:lpstr>
      <vt:lpstr>Important Lines to remember …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Longitude and Latitude</dc:title>
  <dc:creator>mike.lawley</dc:creator>
  <cp:lastModifiedBy>tony.wolfe</cp:lastModifiedBy>
  <cp:revision>29</cp:revision>
  <dcterms:created xsi:type="dcterms:W3CDTF">2009-08-13T13:45:21Z</dcterms:created>
  <dcterms:modified xsi:type="dcterms:W3CDTF">2012-08-14T11:45:14Z</dcterms:modified>
</cp:coreProperties>
</file>