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4" r:id="rId8"/>
    <p:sldId id="260" r:id="rId9"/>
    <p:sldId id="265" r:id="rId10"/>
    <p:sldId id="261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7AD95-38FC-4AF6-8C4B-E8399D32B65E}" type="datetimeFigureOut">
              <a:rPr lang="en-US" smtClean="0"/>
              <a:pPr/>
              <a:t>8/7/2012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CF4EF-789E-4160-8F87-B2E582C9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 tools for studying the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HUMAN-ENVIRONMENT</a:t>
            </a:r>
            <a:br>
              <a:rPr lang="en-US" dirty="0" smtClean="0"/>
            </a:b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people relate to the physical world?</a:t>
            </a:r>
          </a:p>
          <a:p>
            <a:r>
              <a:rPr lang="en-US" dirty="0" smtClean="0"/>
              <a:t>People …</a:t>
            </a:r>
          </a:p>
          <a:p>
            <a:pPr lvl="1"/>
            <a:r>
              <a:rPr lang="en-US" dirty="0" smtClean="0"/>
              <a:t>Adapt to their environment</a:t>
            </a:r>
          </a:p>
          <a:p>
            <a:pPr lvl="1"/>
            <a:r>
              <a:rPr lang="en-US" dirty="0" smtClean="0"/>
              <a:t>Modify their environment</a:t>
            </a:r>
          </a:p>
          <a:p>
            <a:pPr lvl="1"/>
            <a:r>
              <a:rPr lang="en-US" dirty="0" smtClean="0"/>
              <a:t>Depend on their environment</a:t>
            </a:r>
          </a:p>
          <a:p>
            <a:pPr lvl="2"/>
            <a:r>
              <a:rPr lang="en-US" dirty="0" smtClean="0"/>
              <a:t>Chattahoochee River</a:t>
            </a:r>
          </a:p>
          <a:p>
            <a:pPr lvl="2"/>
            <a:r>
              <a:rPr lang="en-US" dirty="0" smtClean="0"/>
              <a:t>Farming in south Georgia</a:t>
            </a:r>
          </a:p>
          <a:p>
            <a:pPr lvl="2"/>
            <a:r>
              <a:rPr lang="en-US" dirty="0" smtClean="0"/>
              <a:t>Interstates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HUMAN-ENVIRONMENT</a:t>
            </a:r>
            <a:br>
              <a:rPr lang="en-US" dirty="0" smtClean="0"/>
            </a:br>
            <a:r>
              <a:rPr lang="en-US" dirty="0" smtClean="0"/>
              <a:t>INTERACTION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2082540" cy="28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8697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3364006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pic>
        <p:nvPicPr>
          <p:cNvPr id="4" name="Content Placeholder 3" descr="mercato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162800" cy="452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kertiv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11944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rcato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994" y="2189162"/>
            <a:ext cx="5143500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llwei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086600" cy="447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Sinusoidal-s75-i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754062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p_VdG4-s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58000" cy="4313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Maps</a:t>
            </a:r>
          </a:p>
          <a:p>
            <a:r>
              <a:rPr lang="en-US" dirty="0" smtClean="0"/>
              <a:t>Political Maps</a:t>
            </a:r>
          </a:p>
          <a:p>
            <a:r>
              <a:rPr lang="en-US" dirty="0" smtClean="0"/>
              <a:t>Thematic Maps</a:t>
            </a:r>
          </a:p>
          <a:p>
            <a:pPr lvl="1"/>
            <a:r>
              <a:rPr lang="en-US" dirty="0" smtClean="0"/>
              <a:t>Cartograms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4" name="Content Placeholder 3" descr="usa-physic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1803" y="1527175"/>
            <a:ext cx="682388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</a:p>
          <a:p>
            <a:r>
              <a:rPr lang="en-US" dirty="0" smtClean="0"/>
              <a:t>Absolute Location</a:t>
            </a:r>
          </a:p>
          <a:p>
            <a:pPr lvl="1"/>
            <a:r>
              <a:rPr lang="en-US" dirty="0" smtClean="0"/>
              <a:t>Latitude:  °North or °South</a:t>
            </a:r>
          </a:p>
          <a:p>
            <a:pPr lvl="1"/>
            <a:r>
              <a:rPr lang="en-US" dirty="0" smtClean="0"/>
              <a:t>Longitude: °East or °West</a:t>
            </a:r>
          </a:p>
          <a:p>
            <a:pPr lvl="2"/>
            <a:r>
              <a:rPr lang="en-US" dirty="0" smtClean="0"/>
              <a:t>Atlanta, GA is 33°N, 84°W</a:t>
            </a:r>
          </a:p>
          <a:p>
            <a:r>
              <a:rPr lang="en-US" dirty="0" smtClean="0"/>
              <a:t>Relative Location</a:t>
            </a:r>
          </a:p>
          <a:p>
            <a:pPr lvl="1"/>
            <a:r>
              <a:rPr lang="en-US" dirty="0" smtClean="0"/>
              <a:t>Georgia is north of Florida, south of Tennessee, west of South Carolina, and East of Alabama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pic>
        <p:nvPicPr>
          <p:cNvPr id="4" name="Content Placeholder 3" descr="usa-politcal-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8816" y="1527175"/>
            <a:ext cx="610985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</a:t>
            </a:r>
            <a:endParaRPr lang="en-US" dirty="0"/>
          </a:p>
        </p:txBody>
      </p:sp>
      <p:pic>
        <p:nvPicPr>
          <p:cNvPr id="4" name="Content Placeholder 3" descr="Cartogram-2008_Electoral_Vot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64332" y="1527175"/>
            <a:ext cx="537882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613831"/>
            <a:ext cx="6437391" cy="45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it like?</a:t>
            </a:r>
          </a:p>
          <a:p>
            <a:r>
              <a:rPr lang="en-US" dirty="0" smtClean="0"/>
              <a:t>Physical Characteristics</a:t>
            </a:r>
          </a:p>
          <a:p>
            <a:pPr lvl="1"/>
            <a:r>
              <a:rPr lang="en-US" dirty="0" smtClean="0"/>
              <a:t>Rivers, Lakes, Mountains, Valleys</a:t>
            </a:r>
          </a:p>
          <a:p>
            <a:pPr lvl="2"/>
            <a:r>
              <a:rPr lang="en-US" dirty="0" smtClean="0"/>
              <a:t>Chattahoochee River, Lake Sidney Lanier, Pine Forest</a:t>
            </a:r>
          </a:p>
          <a:p>
            <a:r>
              <a:rPr lang="en-US" dirty="0" smtClean="0"/>
              <a:t>Cultural Characteristics</a:t>
            </a:r>
          </a:p>
          <a:p>
            <a:pPr lvl="1"/>
            <a:r>
              <a:rPr lang="en-US" dirty="0" smtClean="0"/>
              <a:t> People, Culture, Language, Religion, Landmarks</a:t>
            </a:r>
          </a:p>
          <a:p>
            <a:pPr lvl="2"/>
            <a:r>
              <a:rPr lang="en-US" dirty="0" smtClean="0"/>
              <a:t>Small Town, English, Spanish, Mall of Georgia, Trains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962400"/>
            <a:ext cx="21272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2590800" cy="20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1447801"/>
            <a:ext cx="1905000" cy="25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197412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514600"/>
            <a:ext cx="456622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are places similar of different?</a:t>
            </a:r>
          </a:p>
          <a:p>
            <a:pPr lvl="1"/>
            <a:r>
              <a:rPr lang="en-US" dirty="0" smtClean="0"/>
              <a:t>Political Regions</a:t>
            </a:r>
          </a:p>
          <a:p>
            <a:pPr lvl="1"/>
            <a:r>
              <a:rPr lang="en-US" dirty="0" smtClean="0"/>
              <a:t>Cultural Regions</a:t>
            </a:r>
          </a:p>
          <a:p>
            <a:pPr lvl="1"/>
            <a:r>
              <a:rPr lang="en-US" dirty="0" smtClean="0"/>
              <a:t>Environmental Regions</a:t>
            </a:r>
          </a:p>
          <a:p>
            <a:pPr lvl="1"/>
            <a:r>
              <a:rPr lang="en-US" dirty="0" smtClean="0"/>
              <a:t>Landform Regions</a:t>
            </a:r>
          </a:p>
          <a:p>
            <a:pPr lvl="1"/>
            <a:r>
              <a:rPr lang="en-US" dirty="0" smtClean="0"/>
              <a:t>Agricultural Regions</a:t>
            </a:r>
          </a:p>
          <a:p>
            <a:pPr lvl="2"/>
            <a:r>
              <a:rPr lang="en-US" dirty="0" smtClean="0"/>
              <a:t>How is the Mall of Georgia divided?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2743200" cy="208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590800" cy="26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36341"/>
            <a:ext cx="3048000" cy="23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722" y="1676400"/>
            <a:ext cx="30424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057400"/>
            <a:ext cx="2733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people, goods, and ideas move from one location to the other?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Trains, Planes and Automobiles</a:t>
            </a:r>
          </a:p>
          <a:p>
            <a:pPr lvl="2"/>
            <a:r>
              <a:rPr lang="en-US" dirty="0" smtClean="0"/>
              <a:t>I – 985,</a:t>
            </a:r>
          </a:p>
          <a:p>
            <a:pPr lvl="2"/>
            <a:r>
              <a:rPr lang="en-US" dirty="0" smtClean="0"/>
              <a:t>HWY 20</a:t>
            </a:r>
          </a:p>
          <a:p>
            <a:pPr lvl="2"/>
            <a:r>
              <a:rPr lang="en-US" dirty="0" smtClean="0"/>
              <a:t>Atlanta Hartsfield Jackson Airport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114800"/>
            <a:ext cx="16237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33800"/>
            <a:ext cx="536026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2514600" cy="200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524000"/>
            <a:ext cx="4572000" cy="23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67661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7" y="16002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311</TotalTime>
  <Words>217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5 Themes of Geography</vt:lpstr>
      <vt:lpstr>LOCATION</vt:lpstr>
      <vt:lpstr>LOCATION</vt:lpstr>
      <vt:lpstr>PLACE</vt:lpstr>
      <vt:lpstr>PLACE</vt:lpstr>
      <vt:lpstr>REGION</vt:lpstr>
      <vt:lpstr>REGION</vt:lpstr>
      <vt:lpstr>MOVEMENT</vt:lpstr>
      <vt:lpstr>MOVEMENT</vt:lpstr>
      <vt:lpstr>HUMAN-ENVIRONMENT INTERACTION</vt:lpstr>
      <vt:lpstr>HUMAN-ENVIRONMENT INTERACTION</vt:lpstr>
      <vt:lpstr>Map Projections</vt:lpstr>
      <vt:lpstr>Slide 13</vt:lpstr>
      <vt:lpstr>Slide 14</vt:lpstr>
      <vt:lpstr>Slide 15</vt:lpstr>
      <vt:lpstr>Slide 16</vt:lpstr>
      <vt:lpstr>Slide 17</vt:lpstr>
      <vt:lpstr>Map Types</vt:lpstr>
      <vt:lpstr>Physical Map</vt:lpstr>
      <vt:lpstr>Political Map</vt:lpstr>
      <vt:lpstr>Cartogram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 of Geography</dc:title>
  <dc:creator>mike.lawley</dc:creator>
  <cp:lastModifiedBy>tony.wolfe</cp:lastModifiedBy>
  <cp:revision>23</cp:revision>
  <dcterms:created xsi:type="dcterms:W3CDTF">2009-08-04T20:40:18Z</dcterms:created>
  <dcterms:modified xsi:type="dcterms:W3CDTF">2012-08-07T15:03:08Z</dcterms:modified>
</cp:coreProperties>
</file>