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05BC-C027-43A9-9D67-B244F748C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1E121-63F5-4D34-B4CC-66F17BD06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08E4-4A5E-43DD-9476-BDE851712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46704-DFC7-4F57-A260-E66540F96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2679E-5023-4B8E-B45C-F8EEF4E66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69394-A2F5-491D-AD4C-1F619DC8C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B8396-24C4-4695-B6A2-CEED422CB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0E0A3-8238-4834-85A2-4A0EE2E75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2A26-AA0B-4E64-B885-24EAA0D4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55C15-3640-4260-AA71-2658541E9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A64C-6007-4233-8280-56514C5E5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56E359F-851A-47EE-90A6-1F06E2B39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d/da/Grand_Canyon_Plateau_Point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as.vanderbilt.edu/bioimages/biohires/ecoregions/h50529okefenokee-mke173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Landforms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5562600"/>
            <a:ext cx="6400800" cy="1752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8" name="Picture 5" descr="Image:Grand Canyon Plateau Poin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71628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2" name="Picture 7" descr="Alaska Portage Glacier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9404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6" name="Picture 5" descr="Napa_Valley_v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702425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5" descr="Grand_Canyon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6294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7" descr="kilau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5815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7" descr="strait-of-gibral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9"/>
          <p:cNvSpPr>
            <a:spLocks noChangeArrowheads="1"/>
          </p:cNvSpPr>
          <p:nvPr/>
        </p:nvSpPr>
        <p:spPr bwMode="auto">
          <a:xfrm>
            <a:off x="2286000" y="3657600"/>
            <a:ext cx="1600200" cy="304800"/>
          </a:xfrm>
          <a:prstGeom prst="rightArrow">
            <a:avLst>
              <a:gd name="adj1" fmla="val 50000"/>
              <a:gd name="adj2" fmla="val 1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7" descr="Taxodium distichum (bald cypress), Okefenokee Swamp, Georg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7800" y="1600200"/>
            <a:ext cx="330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7" descr="P049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477000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2520950" y="62484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Normal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2" name="Picture 5" descr="%7B200B26BC-FF6F-4862-BF3F-6B2C6E7A07CB%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092825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1447800" y="5029200"/>
            <a:ext cx="1828800" cy="457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5" descr="cape-horn-2k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6019800" y="5410200"/>
            <a:ext cx="381000" cy="990600"/>
          </a:xfrm>
          <a:prstGeom prst="up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7" descr="beluga_westhudson_area_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3824288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2133600" y="40386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7" descr="ang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0861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</Words>
  <Application>Microsoft Office PowerPoint</Application>
  <PresentationFormat>On-screen Show (4:3)</PresentationFormat>
  <Paragraphs>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General Landforms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Landforms</dc:title>
  <dc:creator>andrew.eager</dc:creator>
  <cp:lastModifiedBy>Tony Wolfe</cp:lastModifiedBy>
  <cp:revision>4</cp:revision>
  <dcterms:created xsi:type="dcterms:W3CDTF">2008-08-11T13:10:46Z</dcterms:created>
  <dcterms:modified xsi:type="dcterms:W3CDTF">2015-08-11T15:18:42Z</dcterms:modified>
</cp:coreProperties>
</file>